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3CC9C99-1839-4184-8FE7-8EADEF4A3BA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C47B91-6254-410E-998C-B79AC5CBC8A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60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9C99-1839-4184-8FE7-8EADEF4A3BA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7B91-6254-410E-998C-B79AC5CB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2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9C99-1839-4184-8FE7-8EADEF4A3BA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7B91-6254-410E-998C-B79AC5CB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74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9C99-1839-4184-8FE7-8EADEF4A3BA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7B91-6254-410E-998C-B79AC5CB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9C99-1839-4184-8FE7-8EADEF4A3BA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7B91-6254-410E-998C-B79AC5CBC8A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326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9C99-1839-4184-8FE7-8EADEF4A3BA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7B91-6254-410E-998C-B79AC5CB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85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9C99-1839-4184-8FE7-8EADEF4A3BA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7B91-6254-410E-998C-B79AC5CB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822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9C99-1839-4184-8FE7-8EADEF4A3BA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7B91-6254-410E-998C-B79AC5CB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10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9C99-1839-4184-8FE7-8EADEF4A3BA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7B91-6254-410E-998C-B79AC5CB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0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9C99-1839-4184-8FE7-8EADEF4A3BA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7B91-6254-410E-998C-B79AC5CB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7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9C99-1839-4184-8FE7-8EADEF4A3BA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7B91-6254-410E-998C-B79AC5CB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3CC9C99-1839-4184-8FE7-8EADEF4A3BA9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8C47B91-6254-410E-998C-B79AC5CBC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1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904F0-676C-E9CB-439E-CB9DC24143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6742" y="856210"/>
            <a:ext cx="8212974" cy="2572789"/>
          </a:xfrm>
        </p:spPr>
        <p:txBody>
          <a:bodyPr>
            <a:normAutofit/>
          </a:bodyPr>
          <a:lstStyle/>
          <a:p>
            <a:pPr>
              <a:tabLst>
                <a:tab pos="3773488" algn="l"/>
              </a:tabLst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Международная Академия </a:t>
            </a:r>
            <a:r>
              <a:rPr lang="ru-RU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Системологии</a:t>
            </a:r>
            <a:b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Международный </a:t>
            </a:r>
            <a:r>
              <a:rPr lang="ru-RU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Системологический</a:t>
            </a:r>
            <a: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Конгресс Тюркологов</a:t>
            </a: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ru-RU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958070-5C27-A841-B94C-0A440F038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295" y="3869634"/>
            <a:ext cx="8848095" cy="227347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«Чтения памяти профессора </a:t>
            </a:r>
          </a:p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Байрама Гарун оглу Таирбекова»</a:t>
            </a:r>
          </a:p>
          <a:p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08-09.02.2023, Баку</a:t>
            </a:r>
            <a:endParaRPr lang="en-US" sz="2800" i="1" dirty="0">
              <a:solidFill>
                <a:srgbClr val="002060"/>
              </a:solidFill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1FC43FC-CDE9-A626-DB87-AD0E1DAE1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459" y="1225282"/>
            <a:ext cx="690060" cy="69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167F22-F866-5D95-2834-F5BBFDAFD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3" y="2247911"/>
            <a:ext cx="1059132" cy="105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933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B32B9-A2BA-2D53-DC84-E2A48541A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097280"/>
            <a:ext cx="4555420" cy="121365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Таирбеков</a:t>
            </a: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Байрам Гарун </a:t>
            </a:r>
            <a:r>
              <a:rPr lang="ru-RU" sz="2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оглы</a:t>
            </a:r>
            <a:b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08.02.1931 – 08.07.2021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DD9641-5F79-8626-FA01-9587440D9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999" y="3029159"/>
            <a:ext cx="4555421" cy="303580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Выдающийся ученый-филолог, латинист и тюрколог, исследователь,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системолог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переводчик, член Союза журналистов СССР и Союза писателей СССР</a:t>
            </a:r>
            <a:endParaRPr lang="en-US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B7A21B-CC61-6E59-6B9D-76474E543C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80" y="664505"/>
            <a:ext cx="3922267" cy="5495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9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307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6B07EF0C-46D0-818D-744C-DD89E71F7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74130" y="1213658"/>
            <a:ext cx="4106487" cy="506245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954 г. – Московский государственный университет по специальности «Русский язык и литература»</a:t>
            </a:r>
          </a:p>
          <a:p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1964 г. – кандидат филологических наук («Межъязыковая транспозиция паремий (о переводе на русский язык западно-европейских пословиц)»)</a:t>
            </a:r>
          </a:p>
          <a:p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1973 г. – доктор филологических наук («Проблематика перевода как предмета </a:t>
            </a:r>
            <a:r>
              <a:rPr lang="ru-RU" sz="1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переводовения</a:t>
            </a: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»)</a:t>
            </a:r>
            <a:endParaRPr lang="en-US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7AEBE4-F9A6-D258-4CD8-DFB917806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469" y="320907"/>
            <a:ext cx="4589172" cy="6216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4224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B36110D8-79BB-9BA2-CBEA-518577561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3069" y="1068185"/>
            <a:ext cx="5339542" cy="4721629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1960 по 1990 годы – ассистент, доцент, профессор на кафедрах русского языка, русского языкознания, общего языкознания в Азербайджанском государственном университете (ныне Бакинский государственный университет), заведовал кафедрой общей филологии и мировой литературы, вел курсы общего и русского языкознания, общей и славянской филологии в бакинских педвузах, на факультете повышения квалификации преподавателей русского языка и иностранных языков.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47B025-FF15-0342-1DF8-255D7330B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021" y="350707"/>
            <a:ext cx="3955470" cy="61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124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A4AC87-3954-76B4-7FC3-900A2600A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81609"/>
            <a:ext cx="9875520" cy="135636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1988 по 1989 годы – ректор Азербайджанского педагогического института русского языка и литературы имени М. Ф. Ахундова (ныне Бакинского славянского университета)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5B01F25-E825-7B25-D977-811C9C820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237" y="1683559"/>
            <a:ext cx="6376395" cy="4786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931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F4BFF-9DDB-5DD2-2EE5-C2014C60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4" y="814647"/>
            <a:ext cx="6681293" cy="90608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Байрам Гарун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оглы</a:t>
            </a:r>
            <a:r>
              <a:rPr lang="ru-RU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Таирбеков</a:t>
            </a:r>
            <a:r>
              <a:rPr lang="ru-RU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 descr="Изображение выглядит как небо, мужчина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84789F13-E6E3-BFD2-8A1F-2862A7A16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51" y="1080375"/>
            <a:ext cx="3135414" cy="4697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888403E-650F-3189-FE95-C0B329044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790" y="2161309"/>
            <a:ext cx="5378334" cy="39485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участвовал в подготовке и аттестации научно-педагогических кадров,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состоял в ряде </a:t>
            </a:r>
            <a:r>
              <a:rPr lang="ru-RU" sz="2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спецсоветов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 защите кандидатских и докторских диссертаций в Баку, в других союзных республиках,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организовал, впервые в Азербайджане, докторский совет по специальностям «Теория языкознания», «Русское языкознание» и «Русская</a:t>
            </a:r>
            <a:b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литература»,</a:t>
            </a:r>
          </a:p>
        </p:txBody>
      </p:sp>
    </p:spTree>
    <p:extLst>
      <p:ext uri="{BB962C8B-B14F-4D97-AF65-F5344CB8AC3E}">
        <p14:creationId xmlns:p14="http://schemas.microsoft.com/office/powerpoint/2010/main" val="1291220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EBFE47-5E03-932E-E385-A251382D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451" y="609600"/>
            <a:ext cx="5503025" cy="120257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Байрам Гарун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оглы</a:t>
            </a:r>
            <a:r>
              <a:rPr lang="ru-R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Таирбеков</a:t>
            </a:r>
            <a:r>
              <a:rPr lang="ru-RU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0C1069-957A-1B36-5690-9E1103F04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09" y="2261061"/>
            <a:ext cx="4746567" cy="366591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ыл научным руководителем и научным консультантом диссертантов, аспирантов и докторантов в области языковых контактов и литературных связей, истории, теории и практики перевода, </a:t>
            </a:r>
          </a:p>
          <a:p>
            <a:pPr marL="45720" indent="0">
              <a:buNone/>
            </a:pPr>
            <a:endParaRPr lang="ru-RU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являлся экспертом ВАК СССР и членом филологической секции Комитета по Ленинским и Государственным премиям в области науки и техники при СМ СССР.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05C83B-03A4-8857-511F-576FF82C5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3670" y="256498"/>
            <a:ext cx="5288368" cy="63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78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998B20A-442E-8767-D6E9-7C30CBF3A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3480" y="1823920"/>
            <a:ext cx="4613563" cy="4247804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Профессор Байрам </a:t>
            </a:r>
            <a:r>
              <a:rPr lang="ru-RU" sz="20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Таирбеков</a:t>
            </a:r>
            <a:r>
              <a:rPr lang="ru-RU" sz="2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является автор более 100 научных работ по русскому языку и русской литературе, общей филологии, сопоставительному и типологическому изучению языков, методологии науки.</a:t>
            </a:r>
            <a:endParaRPr lang="en-US" sz="20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F67848-7D58-D792-D409-4265CDD71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6208" y="297553"/>
            <a:ext cx="4462312" cy="62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560345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74</TotalTime>
  <Words>333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Corbel</vt:lpstr>
      <vt:lpstr>Times New Roman</vt:lpstr>
      <vt:lpstr>Wingdings</vt:lpstr>
      <vt:lpstr>Базис</vt:lpstr>
      <vt:lpstr>Международная Академия Системологии    II Международный Системологический Конгресс Тюркологов  </vt:lpstr>
      <vt:lpstr>Таирбеков Байрам Гарун оглы   08.02.1931 – 08.07.2021</vt:lpstr>
      <vt:lpstr>PowerPoint Presentation</vt:lpstr>
      <vt:lpstr>PowerPoint Presentation</vt:lpstr>
      <vt:lpstr>С 1988 по 1989 годы – ректор Азербайджанского педагогического института русского языка и литературы имени М. Ф. Ахундова (ныне Бакинского славянского университета)</vt:lpstr>
      <vt:lpstr>Байрам Гарун оглы Таирбеков </vt:lpstr>
      <vt:lpstr>Байрам Гарун оглы Таирбеков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Международная Академия Системологии    II Международный Системологический Конгресс Тюркологов  </dc:title>
  <dc:creator>office beocl</dc:creator>
  <cp:lastModifiedBy>office beocl</cp:lastModifiedBy>
  <cp:revision>4</cp:revision>
  <dcterms:created xsi:type="dcterms:W3CDTF">2023-02-07T15:49:16Z</dcterms:created>
  <dcterms:modified xsi:type="dcterms:W3CDTF">2023-02-08T04:54:52Z</dcterms:modified>
</cp:coreProperties>
</file>